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980" autoAdjust="0"/>
    <p:restoredTop sz="95033" autoAdjust="0"/>
  </p:normalViewPr>
  <p:slideViewPr>
    <p:cSldViewPr snapToGrid="0" snapToObjects="1">
      <p:cViewPr varScale="1">
        <p:scale>
          <a:sx n="88" d="100"/>
          <a:sy n="88" d="100"/>
        </p:scale>
        <p:origin x="-374" y="-77"/>
      </p:cViewPr>
      <p:guideLst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xmlns="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xmlns="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xmlns="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xmlns="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xmlns="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xmlns="" val="141043045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2C25E00-F749-4CEE-B20E-7ECDCB39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3536068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xmlns="" id="{425C5021-CFAF-4FAD-88A8-FC1D2F683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87C352D-5124-4DB9-B2ED-EFB1D81B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60" y="3060162"/>
            <a:ext cx="6875227" cy="1325563"/>
          </a:xfrm>
        </p:spPr>
        <p:txBody>
          <a:bodyPr/>
          <a:lstStyle/>
          <a:p>
            <a:r>
              <a:rPr lang="en-US" dirty="0"/>
              <a:t>RIMS MCA Major Project Group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460" y="4762431"/>
            <a:ext cx="7582894" cy="1550903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sz="1800" u="sng" dirty="0"/>
              <a:t>Internal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Lipika </a:t>
            </a:r>
            <a:r>
              <a:rPr lang="en-US" sz="1800" dirty="0" smtClean="0"/>
              <a:t>Rajanandini Sahu, </a:t>
            </a:r>
            <a:r>
              <a:rPr lang="en-US" sz="1800" dirty="0"/>
              <a:t>Asst. Professor, RIMS, Rourkela</a:t>
            </a:r>
          </a:p>
          <a:p>
            <a:pPr marL="0" indent="0"/>
            <a:r>
              <a:rPr lang="en-US" sz="1800" u="sng" dirty="0"/>
              <a:t>External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Biswaranjan Mandoi – Senior Manager,  L&amp;T Infotech,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Suvendu Mishra – Practice Lead, Cytiva, Bangalore</a:t>
            </a:r>
          </a:p>
        </p:txBody>
      </p:sp>
      <p:pic>
        <p:nvPicPr>
          <p:cNvPr id="60" name="Picture Placeholder 59" descr="A picture inside a spaceship looking at earth&#10;">
            <a:extLst>
              <a:ext uri="{FF2B5EF4-FFF2-40B4-BE49-F238E27FC236}">
                <a16:creationId xmlns:a16="http://schemas.microsoft.com/office/drawing/2014/main" xmlns="" id="{62F35822-BF8E-F84C-BE7E-14CCB63E7F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830" t="4729" r="1832" b="1066"/>
          <a:stretch/>
        </p:blipFill>
        <p:spPr>
          <a:xfrm>
            <a:off x="0" y="0"/>
            <a:ext cx="4070604" cy="2276856"/>
          </a:xfrm>
        </p:spPr>
      </p:pic>
      <p:pic>
        <p:nvPicPr>
          <p:cNvPr id="64" name="Picture Placeholder 63" descr="A bowling lane&#10;">
            <a:extLst>
              <a:ext uri="{FF2B5EF4-FFF2-40B4-BE49-F238E27FC236}">
                <a16:creationId xmlns:a16="http://schemas.microsoft.com/office/drawing/2014/main" xmlns="" id="{D6A80F6E-C730-B341-865F-0E03C7630C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16796" b="235"/>
          <a:stretch/>
        </p:blipFill>
        <p:spPr>
          <a:xfrm>
            <a:off x="4070603" y="268"/>
            <a:ext cx="4111583" cy="2276856"/>
          </a:xfrm>
        </p:spPr>
      </p:pic>
      <p:pic>
        <p:nvPicPr>
          <p:cNvPr id="68" name="Picture Placeholder 67" descr="A red curtain opened">
            <a:extLst>
              <a:ext uri="{FF2B5EF4-FFF2-40B4-BE49-F238E27FC236}">
                <a16:creationId xmlns:a16="http://schemas.microsoft.com/office/drawing/2014/main" xmlns="" id="{96397D60-FD60-2840-B59E-91F0CE5049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892" t="7119" r="3850" b="14861"/>
          <a:stretch/>
        </p:blipFill>
        <p:spPr>
          <a:xfrm>
            <a:off x="8157828" y="0"/>
            <a:ext cx="4034172" cy="2276856"/>
          </a:xfrm>
        </p:spPr>
      </p:pic>
      <p:pic>
        <p:nvPicPr>
          <p:cNvPr id="72" name="Picture Placeholder 71" descr="View from the bow of a boat">
            <a:extLst>
              <a:ext uri="{FF2B5EF4-FFF2-40B4-BE49-F238E27FC236}">
                <a16:creationId xmlns:a16="http://schemas.microsoft.com/office/drawing/2014/main" xmlns="" id="{C7A25B10-C460-D24B-B7D8-5C086FA0A7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6648" b="8002"/>
          <a:stretch/>
        </p:blipFill>
        <p:spPr>
          <a:xfrm>
            <a:off x="8157828" y="2276856"/>
            <a:ext cx="4034172" cy="2283580"/>
          </a:xfrm>
        </p:spPr>
      </p:pic>
      <p:pic>
        <p:nvPicPr>
          <p:cNvPr id="76" name="Picture Placeholder 75" descr="View from a plane cockpit">
            <a:extLst>
              <a:ext uri="{FF2B5EF4-FFF2-40B4-BE49-F238E27FC236}">
                <a16:creationId xmlns:a16="http://schemas.microsoft.com/office/drawing/2014/main" xmlns="" id="{19F803A3-BC7C-2443-BF81-7FD79D5CF0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7633" b="7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42852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xmlns="" id="{9AAC35A2-C3AB-4D82-85E9-A4D05834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5" y="162931"/>
            <a:ext cx="11629106" cy="1021812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u="sng" dirty="0"/>
              <a:t>Summary</a:t>
            </a:r>
            <a:r>
              <a:rPr lang="en-US" sz="2400" dirty="0"/>
              <a:t> – Green Store : An e-commerce application to sell different varieties </a:t>
            </a:r>
            <a:r>
              <a:rPr lang="en-US" sz="2400"/>
              <a:t>of </a:t>
            </a:r>
            <a:r>
              <a:rPr lang="en-US" sz="2400" smtClean="0"/>
              <a:t>plant </a:t>
            </a:r>
            <a:r>
              <a:rPr lang="en-US" sz="2400" dirty="0"/>
              <a:t>through B2B and B2C platforms.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xmlns="" id="{102A3737-C2B0-45DD-893B-93BA432F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5" y="1467816"/>
            <a:ext cx="5289698" cy="288154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Accomplishment –</a:t>
            </a:r>
          </a:p>
          <a:p>
            <a:pPr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Freezed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the idea to focus.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Install and set-up the Development tools @Individual Project’s members workstation.</a:t>
            </a:r>
          </a:p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Development Tools –</a:t>
            </a:r>
          </a:p>
          <a:p>
            <a:pPr lvl="1">
              <a:defRPr/>
            </a:pPr>
            <a:r>
              <a:rPr lang="en-US" sz="1000" dirty="0">
                <a:solidFill>
                  <a:schemeClr val="tx1"/>
                </a:solidFill>
              </a:rPr>
              <a:t>Eclipse – IDE</a:t>
            </a:r>
          </a:p>
          <a:p>
            <a:pPr lvl="1">
              <a:defRPr/>
            </a:pPr>
            <a:r>
              <a:rPr lang="en-US" sz="1000" dirty="0">
                <a:solidFill>
                  <a:schemeClr val="tx1"/>
                </a:solidFill>
              </a:rPr>
              <a:t>GitHub – Version Control Tool</a:t>
            </a:r>
          </a:p>
          <a:p>
            <a:pPr lvl="1">
              <a:defRPr/>
            </a:pPr>
            <a:r>
              <a:rPr lang="en-US" sz="1000" dirty="0">
                <a:solidFill>
                  <a:schemeClr val="tx1"/>
                </a:solidFill>
              </a:rPr>
              <a:t>Maven – Build tools for Java Code (if required)</a:t>
            </a:r>
          </a:p>
          <a:p>
            <a:pPr lvl="1">
              <a:defRPr/>
            </a:pPr>
            <a:r>
              <a:rPr lang="en-US" sz="1000" dirty="0">
                <a:solidFill>
                  <a:schemeClr val="tx1"/>
                </a:solidFill>
              </a:rPr>
              <a:t>SonarQube – Statice Code analysis</a:t>
            </a:r>
          </a:p>
          <a:p>
            <a:pPr lvl="1">
              <a:defRPr/>
            </a:pPr>
            <a:r>
              <a:rPr lang="en-US" sz="1000" dirty="0">
                <a:solidFill>
                  <a:schemeClr val="tx1"/>
                </a:solidFill>
              </a:rPr>
              <a:t>Junit – Unit testing tools for Java codes</a:t>
            </a:r>
          </a:p>
          <a:p>
            <a:pPr lvl="1">
              <a:defRPr/>
            </a:pPr>
            <a:r>
              <a:rPr lang="en-US" sz="1000" dirty="0">
                <a:solidFill>
                  <a:schemeClr val="tx1"/>
                </a:solidFill>
              </a:rPr>
              <a:t>Jenkins – Continuous Integration Orchestration tools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81033CFA-3564-4D32-BF7B-58311523CB5D}"/>
              </a:ext>
            </a:extLst>
          </p:cNvPr>
          <p:cNvSpPr txBox="1">
            <a:spLocks/>
          </p:cNvSpPr>
          <p:nvPr/>
        </p:nvSpPr>
        <p:spPr>
          <a:xfrm>
            <a:off x="409075" y="4347513"/>
            <a:ext cx="5289698" cy="104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Help Needed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Nil for this week.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xmlns="" id="{81E0688D-6553-432C-9616-0B6249C1AA31}"/>
              </a:ext>
            </a:extLst>
          </p:cNvPr>
          <p:cNvSpPr txBox="1">
            <a:spLocks/>
          </p:cNvSpPr>
          <p:nvPr/>
        </p:nvSpPr>
        <p:spPr>
          <a:xfrm>
            <a:off x="6160111" y="1469141"/>
            <a:ext cx="5289698" cy="288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Plan for Next Week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Write the Synopsis of the Idea to include Technologies and Tools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Sign-off the SRS from Internal and External Guides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Self-learn the Development tools and cross train the team members.</a:t>
            </a:r>
            <a:endParaRPr lang="en-US" sz="1000" dirty="0">
              <a:solidFill>
                <a:prstClr val="black"/>
              </a:solidFill>
              <a:latin typeface="Segoe UI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62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ams Background_Center Stage_JS_v1" id="{9B944DC3-CA69-4315-844B-E252DBC5AF87}" vid="{D4BE17CD-FAA2-4CCE-A0F7-1511CA20EE3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4A28106-0A25-4E52-8B67-6F786D6C5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FDFFE5-7839-41E2-9F3C-CA9EC438D4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251952-A4F8-4343-AAB4-3555CDA4241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Center stage virtual Teams backgrounds</Template>
  <TotalTime>52</TotalTime>
  <Words>166</Words>
  <Application>Microsoft Office PowerPoint</Application>
  <PresentationFormat>Custom</PresentationFormat>
  <Paragraphs>23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RIMS MCA Major Project Group 3</vt:lpstr>
      <vt:lpstr>Summary – Green Store : An e-commerce application to sell different varieties of plant through B2B and B2C platforms.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RIMS MCA Major Project Group 3</dc:title>
  <dc:creator>Mishra, Suvendu</dc:creator>
  <cp:lastModifiedBy>Deba</cp:lastModifiedBy>
  <cp:revision>4</cp:revision>
  <dcterms:created xsi:type="dcterms:W3CDTF">2022-06-03T05:48:12Z</dcterms:created>
  <dcterms:modified xsi:type="dcterms:W3CDTF">2022-06-04T09:42:57Z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